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9A36-94F4-4DE3-BED1-E1FCBC5858A5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ABF8E-E68E-48A8-95C3-96243E0C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3417A6C-2861-42CC-84E6-CC9EAA2A627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9D20028-C480-4C40-8BAA-12F6E37EF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ia.com/rr/47275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cborger@ndbeth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0321" y="3076176"/>
            <a:ext cx="4996893" cy="1599722"/>
          </a:xfrm>
        </p:spPr>
        <p:txBody>
          <a:bodyPr/>
          <a:lstStyle/>
          <a:p>
            <a:r>
              <a:rPr lang="en-US" dirty="0" smtClean="0"/>
              <a:t>Welcome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Computers</a:t>
            </a:r>
          </a:p>
          <a:p>
            <a:r>
              <a:rPr lang="en-US" dirty="0" smtClean="0"/>
              <a:t>Mrs. Borger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Mouse, CPU, Monitor, System Unit, Ports, Keyboard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416153"/>
            <a:ext cx="8153400" cy="603126"/>
          </a:xfrm>
        </p:spPr>
        <p:txBody>
          <a:bodyPr>
            <a:noAutofit/>
          </a:bodyPr>
          <a:lstStyle/>
          <a:p>
            <a:r>
              <a:rPr lang="en-US" sz="2400" dirty="0"/>
              <a:t>http://www.growing.course.com/level_5/parts/index.html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533400"/>
            <a:ext cx="6886575" cy="3676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1248" y="3810000"/>
            <a:ext cx="3657600" cy="21793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System Unit</a:t>
            </a:r>
          </a:p>
          <a:p>
            <a:pPr lvl="1"/>
            <a:r>
              <a:rPr lang="en-US" dirty="0" smtClean="0"/>
              <a:t>CPU (Processor)</a:t>
            </a:r>
          </a:p>
          <a:p>
            <a:pPr lvl="1"/>
            <a:r>
              <a:rPr lang="en-US" dirty="0" smtClean="0"/>
              <a:t>RAM</a:t>
            </a:r>
          </a:p>
          <a:p>
            <a:pPr lvl="1"/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Cache Memory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3962400"/>
            <a:ext cx="3657600" cy="202692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Sound Card</a:t>
            </a:r>
          </a:p>
          <a:p>
            <a:pPr lvl="1"/>
            <a:r>
              <a:rPr lang="en-US" dirty="0"/>
              <a:t>Power Supply</a:t>
            </a:r>
          </a:p>
          <a:p>
            <a:pPr lvl="1"/>
            <a:r>
              <a:rPr lang="en-US" dirty="0"/>
              <a:t>Motherboard</a:t>
            </a:r>
          </a:p>
          <a:p>
            <a:pPr lvl="1"/>
            <a:r>
              <a:rPr lang="en-US" dirty="0"/>
              <a:t>Hard Drive</a:t>
            </a:r>
          </a:p>
          <a:p>
            <a:pPr lvl="1"/>
            <a:r>
              <a:rPr lang="en-US" dirty="0"/>
              <a:t>Optical Drive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828800"/>
            <a:ext cx="5638800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Open Word, Choose 4 Items, Search for an image.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Paste each picture in a Word file.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Save the file as Your </a:t>
            </a:r>
            <a:r>
              <a:rPr lang="en-US" dirty="0" err="1" smtClean="0"/>
              <a:t>Name_Hardware</a:t>
            </a:r>
            <a:r>
              <a:rPr lang="en-US" dirty="0"/>
              <a:t> </a:t>
            </a:r>
            <a:r>
              <a:rPr lang="en-US" dirty="0" smtClean="0"/>
              <a:t>in the appropriate 5</a:t>
            </a:r>
            <a:r>
              <a:rPr lang="en-US" baseline="30000" dirty="0" smtClean="0"/>
              <a:t>th</a:t>
            </a:r>
            <a:r>
              <a:rPr lang="en-US" dirty="0" smtClean="0"/>
              <a:t> Grade Folder (Computers then 5A or 5B).</a:t>
            </a:r>
          </a:p>
        </p:txBody>
      </p:sp>
    </p:spTree>
    <p:extLst>
      <p:ext uri="{BB962C8B-B14F-4D97-AF65-F5344CB8AC3E}">
        <p14:creationId xmlns:p14="http://schemas.microsoft.com/office/powerpoint/2010/main" val="193601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www.quia.com/rr/472752.html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did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</a:t>
            </a:r>
          </a:p>
          <a:p>
            <a:r>
              <a:rPr lang="en-US" dirty="0" smtClean="0"/>
              <a:t>Internet use/Digital Tools</a:t>
            </a:r>
          </a:p>
          <a:p>
            <a:r>
              <a:rPr lang="en-US" dirty="0" smtClean="0"/>
              <a:t>Word Processing</a:t>
            </a:r>
          </a:p>
          <a:p>
            <a:r>
              <a:rPr lang="en-US" dirty="0" smtClean="0"/>
              <a:t>Desktop Publishing</a:t>
            </a:r>
          </a:p>
          <a:p>
            <a:r>
              <a:rPr lang="en-US" dirty="0" smtClean="0"/>
              <a:t>Spreadsheets</a:t>
            </a:r>
          </a:p>
          <a:p>
            <a:r>
              <a:rPr lang="en-US" dirty="0" smtClean="0"/>
              <a:t>Presentations</a:t>
            </a:r>
          </a:p>
          <a:p>
            <a:r>
              <a:rPr lang="en-US" dirty="0" smtClean="0"/>
              <a:t>Google Earth</a:t>
            </a:r>
          </a:p>
          <a:p>
            <a:r>
              <a:rPr lang="en-US" dirty="0" smtClean="0"/>
              <a:t>Image Editing</a:t>
            </a:r>
          </a:p>
          <a:p>
            <a:r>
              <a:rPr lang="en-US" dirty="0" smtClean="0"/>
              <a:t>Digital Citizenship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Google Earth Tour</a:t>
            </a:r>
          </a:p>
          <a:p>
            <a:r>
              <a:rPr lang="en-US" dirty="0" smtClean="0"/>
              <a:t>Outlining in Word</a:t>
            </a:r>
          </a:p>
          <a:p>
            <a:r>
              <a:rPr lang="en-US" dirty="0" smtClean="0"/>
              <a:t>Searching the Internet</a:t>
            </a:r>
          </a:p>
          <a:p>
            <a:r>
              <a:rPr lang="en-US" dirty="0" smtClean="0"/>
              <a:t>Evaluating a website</a:t>
            </a:r>
          </a:p>
          <a:p>
            <a:r>
              <a:rPr lang="en-US" dirty="0" smtClean="0"/>
              <a:t>Making a newsletter</a:t>
            </a:r>
          </a:p>
          <a:p>
            <a:r>
              <a:rPr lang="en-US" dirty="0" smtClean="0"/>
              <a:t>Making a calendar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Graphics in Office</a:t>
            </a:r>
          </a:p>
          <a:p>
            <a:r>
              <a:rPr lang="en-US" dirty="0" smtClean="0"/>
              <a:t>Image Editing</a:t>
            </a:r>
          </a:p>
          <a:p>
            <a:r>
              <a:rPr lang="en-US" dirty="0" smtClean="0"/>
              <a:t>Using formulas</a:t>
            </a:r>
          </a:p>
          <a:p>
            <a:r>
              <a:rPr lang="en-US" dirty="0" smtClean="0"/>
              <a:t>Inserting Charts and Graphs</a:t>
            </a:r>
          </a:p>
          <a:p>
            <a:r>
              <a:rPr lang="en-US" dirty="0" smtClean="0"/>
              <a:t>Making a tri-fold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Enter Quietly</a:t>
            </a:r>
          </a:p>
          <a:p>
            <a:r>
              <a:rPr lang="en-US" dirty="0" smtClean="0"/>
              <a:t>Clean Hands</a:t>
            </a:r>
          </a:p>
          <a:p>
            <a:r>
              <a:rPr lang="en-US" dirty="0" smtClean="0"/>
              <a:t>Help your neighbor with words, not your hands</a:t>
            </a:r>
          </a:p>
          <a:p>
            <a:r>
              <a:rPr lang="en-US" dirty="0" smtClean="0"/>
              <a:t>Save early, save often – about every ten minutes.</a:t>
            </a:r>
          </a:p>
          <a:p>
            <a:r>
              <a:rPr lang="en-US" dirty="0" smtClean="0"/>
              <a:t>No food or drink</a:t>
            </a:r>
          </a:p>
          <a:p>
            <a:r>
              <a:rPr lang="en-US" dirty="0" smtClean="0"/>
              <a:t>Listen when others are talking</a:t>
            </a:r>
          </a:p>
          <a:p>
            <a:r>
              <a:rPr lang="en-US" dirty="0" smtClean="0"/>
              <a:t>Respect the work of others and yourself</a:t>
            </a:r>
          </a:p>
          <a:p>
            <a:r>
              <a:rPr lang="en-US" dirty="0" smtClean="0"/>
              <a:t>Wait to be called on to speak</a:t>
            </a:r>
          </a:p>
          <a:p>
            <a:r>
              <a:rPr lang="en-US" dirty="0" smtClean="0"/>
              <a:t>Push your chair in</a:t>
            </a:r>
          </a:p>
          <a:p>
            <a:r>
              <a:rPr lang="en-US" dirty="0" smtClean="0"/>
              <a:t>Leave Quietly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2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 will be completed in class. </a:t>
            </a:r>
          </a:p>
          <a:p>
            <a:r>
              <a:rPr lang="en-US" dirty="0" smtClean="0"/>
              <a:t>If you miss a class or do not finish</a:t>
            </a:r>
          </a:p>
          <a:p>
            <a:pPr lvl="1"/>
            <a:r>
              <a:rPr lang="en-US" dirty="0" smtClean="0"/>
              <a:t>Submit via email: </a:t>
            </a:r>
            <a:r>
              <a:rPr lang="en-US" dirty="0" smtClean="0">
                <a:hlinkClick r:id="rId2"/>
              </a:rPr>
              <a:t>cborger@ndbeth.org</a:t>
            </a:r>
            <a:endParaRPr lang="en-US" dirty="0" smtClean="0"/>
          </a:p>
          <a:p>
            <a:pPr lvl="1"/>
            <a:r>
              <a:rPr lang="en-US" dirty="0" smtClean="0"/>
              <a:t>Submit next class</a:t>
            </a:r>
          </a:p>
        </p:txBody>
      </p:sp>
    </p:spTree>
    <p:extLst>
      <p:ext uri="{BB962C8B-B14F-4D97-AF65-F5344CB8AC3E}">
        <p14:creationId xmlns:p14="http://schemas.microsoft.com/office/powerpoint/2010/main" val="39294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Computer/Monitor does not work?</a:t>
            </a:r>
          </a:p>
          <a:p>
            <a:pPr lvl="1"/>
            <a:r>
              <a:rPr lang="en-US" dirty="0" smtClean="0"/>
              <a:t>Check power</a:t>
            </a:r>
          </a:p>
          <a:p>
            <a:r>
              <a:rPr lang="en-US" dirty="0" smtClean="0"/>
              <a:t>Volume does not work?</a:t>
            </a:r>
          </a:p>
          <a:p>
            <a:pPr lvl="1"/>
            <a:r>
              <a:rPr lang="en-US" dirty="0" smtClean="0"/>
              <a:t>Check control</a:t>
            </a:r>
          </a:p>
          <a:p>
            <a:r>
              <a:rPr lang="en-US" dirty="0" smtClean="0"/>
              <a:t>Double-click does not work?</a:t>
            </a:r>
          </a:p>
          <a:p>
            <a:pPr lvl="1"/>
            <a:r>
              <a:rPr lang="en-US" dirty="0" smtClean="0"/>
              <a:t>Try enter</a:t>
            </a:r>
          </a:p>
          <a:p>
            <a:r>
              <a:rPr lang="en-US" dirty="0" smtClean="0"/>
              <a:t>Lost your program</a:t>
            </a:r>
          </a:p>
          <a:p>
            <a:pPr lvl="1"/>
            <a:r>
              <a:rPr lang="en-US" dirty="0" smtClean="0"/>
              <a:t>Check Taskbar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65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or Save As?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SAVE 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Save the first time</a:t>
            </a:r>
          </a:p>
          <a:p>
            <a:r>
              <a:rPr lang="en-US" dirty="0" smtClean="0"/>
              <a:t>Resave changes to the same location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Resave under a new name</a:t>
            </a:r>
          </a:p>
          <a:p>
            <a:pPr lvl="1"/>
            <a:r>
              <a:rPr lang="en-US" dirty="0" smtClean="0"/>
              <a:t>Now you have two different files</a:t>
            </a:r>
          </a:p>
          <a:p>
            <a:r>
              <a:rPr lang="en-US" dirty="0" smtClean="0"/>
              <a:t>Resave to a new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4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Delete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295400" y="4876800"/>
            <a:ext cx="2643352" cy="807720"/>
          </a:xfrm>
        </p:spPr>
        <p:txBody>
          <a:bodyPr/>
          <a:lstStyle/>
          <a:p>
            <a:r>
              <a:rPr lang="en-US" dirty="0" smtClean="0"/>
              <a:t>Backspace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1014248" y="2819400"/>
            <a:ext cx="2819400" cy="16764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4"/>
          </p:nvPr>
        </p:nvSpPr>
        <p:spPr>
          <a:xfrm>
            <a:off x="5486400" y="4876800"/>
            <a:ext cx="2643352" cy="807720"/>
          </a:xfrm>
        </p:spPr>
        <p:txBody>
          <a:bodyPr/>
          <a:lstStyle/>
          <a:p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flipH="1">
            <a:off x="5105400" y="2819400"/>
            <a:ext cx="2819400" cy="16764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vs Landscape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129338" y="2038350"/>
            <a:ext cx="3014662" cy="542925"/>
          </a:xfrm>
        </p:spPr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7558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9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99</TotalTime>
  <Words>300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Welcome Students</vt:lpstr>
      <vt:lpstr>Exploring Technology</vt:lpstr>
      <vt:lpstr>Project Examples</vt:lpstr>
      <vt:lpstr>Our Classroom</vt:lpstr>
      <vt:lpstr>Assignments</vt:lpstr>
      <vt:lpstr>Problem Solving?</vt:lpstr>
      <vt:lpstr>Save or Save As?</vt:lpstr>
      <vt:lpstr>Two Ways to Delete</vt:lpstr>
      <vt:lpstr>Portrait vs Landscape</vt:lpstr>
      <vt:lpstr>Mouse, CPU, Monitor, System Unit, Ports, Keyboard</vt:lpstr>
      <vt:lpstr>Search for images</vt:lpstr>
      <vt:lpstr>Try This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Students</dc:title>
  <dc:creator>Chris All-In-One</dc:creator>
  <cp:lastModifiedBy>admn</cp:lastModifiedBy>
  <cp:revision>9</cp:revision>
  <dcterms:created xsi:type="dcterms:W3CDTF">2014-09-04T19:23:35Z</dcterms:created>
  <dcterms:modified xsi:type="dcterms:W3CDTF">2014-09-12T16:06:04Z</dcterms:modified>
</cp:coreProperties>
</file>